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81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73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3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168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78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46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70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8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9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2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01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0000"/>
                </a:solidFill>
                <a:latin typeface="-apple-system"/>
              </a:rPr>
              <a:t>La contraffazione in Italia – Ordini di grandezza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Quanto vale il mercato del falso (stime):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8–9 miliardi € l’anno: valore dei prodotti contraffatti venduti sul mercato italiano</a:t>
            </a:r>
            <a:br>
              <a:rPr lang="it-IT"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E3DD01-1CE3-BB0F-4B2C-8E352F397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mercato del Fake in Italia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C19FEE-EAA2-0360-8038-BBF338A09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000000"/>
                </a:solidFill>
                <a:latin typeface="-apple-system"/>
              </a:rPr>
              <a:t>Oltre 30 miliardi €: impatto complessivo del falso legato al Made in </a:t>
            </a:r>
            <a:r>
              <a:rPr lang="it-IT" dirty="0" err="1">
                <a:solidFill>
                  <a:srgbClr val="000000"/>
                </a:solidFill>
                <a:latin typeface="-apple-system"/>
              </a:rPr>
              <a:t>Italy</a:t>
            </a:r>
            <a:r>
              <a:rPr lang="it-IT" dirty="0">
                <a:solidFill>
                  <a:srgbClr val="000000"/>
                </a:solidFill>
                <a:latin typeface="-apple-system"/>
              </a:rPr>
              <a:t> (mercato interno + violazioni sui mercati esteri)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Incidenza sull’economia: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Circa 2% delle importazioni italiane è costituito da merce contraffatta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Fino al 3–4% delle vendite manifatturiere italiane è potenzialmente colpito dal fenomeno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8D3474F-A2A2-4763-F196-AEA9481060A7}"/>
              </a:ext>
            </a:extLst>
          </p:cNvPr>
          <p:cNvSpPr txBox="1"/>
          <p:nvPr/>
        </p:nvSpPr>
        <p:spPr>
          <a:xfrm>
            <a:off x="2289572" y="-2849642"/>
            <a:ext cx="45791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it-IT" dirty="0"/>
            </a:b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267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D9C4CF-841F-539C-BDDB-DED6E2C15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mercato del Fake in Italia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2EC6AB-9D02-F145-8036-5F0948AEB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Impatto su imprese e lavoro: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Decine di migliaia di posti di lavoro persi (in particolare moda, calzature, cosmetica)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Perdite fiscali e concorrenza sleale a danno delle imprese regolari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Attività di contrasto (dato annuale indicativo):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Decine di milioni di articoli contraffatti sequestrati ogni anno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053BA75-B74D-B509-83D8-A231AE0FC811}"/>
              </a:ext>
            </a:extLst>
          </p:cNvPr>
          <p:cNvSpPr txBox="1"/>
          <p:nvPr/>
        </p:nvSpPr>
        <p:spPr>
          <a:xfrm>
            <a:off x="2289572" y="-356651"/>
            <a:ext cx="45791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it-IT" dirty="0"/>
            </a:b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3430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DF933-E3D8-B10E-1E35-FEC2C0294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mercato del Fake in Italia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9DA2F6-F8FC-CAEA-8AF5-25C38B310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>
                <a:solidFill>
                  <a:srgbClr val="000000"/>
                </a:solidFill>
                <a:latin typeface="-apple-system"/>
              </a:rPr>
              <a:t>Valore dei sequestri: centinaia di milioni di euro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Messaggio chiave: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La contraffazione in Italia non è un fenomeno marginale: è un mercato parallelo di dimensione miliardaria, strutturato, con effetti concreti su economia, lavoro e legalità.</a:t>
            </a:r>
          </a:p>
          <a:p>
            <a:r>
              <a:rPr lang="it-IT" dirty="0"/>
              <a:t>E poi c’è tutto </a:t>
            </a:r>
            <a:r>
              <a:rPr lang="it-IT"/>
              <a:t>il sommerso. </a:t>
            </a:r>
            <a:br>
              <a:rPr lang="it-IT" dirty="0"/>
            </a:br>
            <a:br>
              <a:rPr lang="it-IT" dirty="0"/>
            </a:br>
            <a:r>
              <a:rPr lang="it-IT" dirty="0">
                <a:solidFill>
                  <a:srgbClr val="000000"/>
                </a:solidFill>
                <a:latin typeface="-apple-system"/>
              </a:rPr>
              <a:t>Fonti principali: OCSE, EUIPO, UIBM–MIMIT, Guardia di Finanza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3871783"/>
      </p:ext>
    </p:extLst>
  </p:cSld>
  <p:clrMapOvr>
    <a:masterClrMapping/>
  </p:clrMapOvr>
</p:sld>
</file>

<file path=ppt/theme/theme1.xml><?xml version="1.0" encoding="utf-8"?>
<a:theme xmlns:a="http://schemas.openxmlformats.org/drawingml/2006/main" name="Raccolta">
  <a:themeElements>
    <a:clrScheme name="Raccolt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Raccolt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ccolt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28</TotalTime>
  <Words>242</Words>
  <Application>Microsoft Office PowerPoint</Application>
  <PresentationFormat>Presentazione su schermo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-apple-system</vt:lpstr>
      <vt:lpstr>Arial</vt:lpstr>
      <vt:lpstr>Gill Sans MT</vt:lpstr>
      <vt:lpstr>Raccolta</vt:lpstr>
      <vt:lpstr>La contraffazione in Italia – Ordini di grandezza</vt:lpstr>
      <vt:lpstr>Il mercato del Fake in Italia</vt:lpstr>
      <vt:lpstr>Il mercato del Fake in Italia</vt:lpstr>
      <vt:lpstr>Il mercato del Fake in Italia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Utente</dc:creator>
  <cp:keywords/>
  <dc:description>generated using python-pptx</dc:description>
  <cp:lastModifiedBy>elisa stefanati</cp:lastModifiedBy>
  <cp:revision>5</cp:revision>
  <dcterms:created xsi:type="dcterms:W3CDTF">2013-01-27T09:14:16Z</dcterms:created>
  <dcterms:modified xsi:type="dcterms:W3CDTF">2026-02-06T09:52:07Z</dcterms:modified>
  <cp:category/>
</cp:coreProperties>
</file>